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5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3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DE9F8-9DE4-4776-A4F3-361777EC9FF6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13B4B-DF0D-49CC-8FAC-19D54C1D0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494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741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363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286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338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997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30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189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417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812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0603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2057400"/>
            <a:ext cx="4629150" cy="3803651"/>
          </a:xfrm>
        </p:spPr>
        <p:txBody>
          <a:bodyPr/>
          <a:lstStyle>
            <a:lvl1pPr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107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6994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857"/>
            <a:ext cx="9144000" cy="42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65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49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699022"/>
            <a:ext cx="6858000" cy="17907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4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Times New Roman</vt:lpstr>
      <vt:lpstr>Arial</vt:lpstr>
      <vt:lpstr>Calibri</vt:lpstr>
      <vt:lpstr>Office Theme</vt:lpstr>
      <vt:lpstr>PowerPoint Presentation</vt:lpstr>
    </vt:vector>
  </TitlesOfParts>
  <Company>University of Minnesota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Reisdorfer Esq</dc:creator>
  <cp:lastModifiedBy>Jeff Reisdorfer Esq</cp:lastModifiedBy>
  <cp:revision>9</cp:revision>
  <dcterms:created xsi:type="dcterms:W3CDTF">2018-02-01T21:33:11Z</dcterms:created>
  <dcterms:modified xsi:type="dcterms:W3CDTF">2019-01-11T21:24:37Z</dcterms:modified>
</cp:coreProperties>
</file>